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jUFJEdugu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Shoe_diagram.sv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plus.net/apply/en-us/B2855EBC0789C05E2CA908C3D052D221/28E9AAC9CDC89AF31E41FB50DF40D527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Bi_RoXKVo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hyperlink" Target="https://www.youtube.com/watch?v=WyhgubvRYF4" TargetMode="External"/><Relationship Id="rId4" Type="http://schemas.openxmlformats.org/officeDocument/2006/relationships/hyperlink" Target="https://www.youtube.com/watch?v=7IR-RozRcjE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hyperlink" Target="https://www.youtube.com/watch?v=kBi_RoXKVo0" TargetMode="External"/><Relationship Id="rId7" Type="http://schemas.openxmlformats.org/officeDocument/2006/relationships/hyperlink" Target="https://www.childplus.net/apply/en-us/B2855EBC0789C05E2CA908C3D052D221/28E9AAC9CDC89AF31E41FB50DF40D527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LjUFJEduguk" TargetMode="External"/><Relationship Id="rId5" Type="http://schemas.openxmlformats.org/officeDocument/2006/relationships/hyperlink" Target="https://www.youtube.com/watch?v=WyhgubvRYF4" TargetMode="External"/><Relationship Id="rId4" Type="http://schemas.openxmlformats.org/officeDocument/2006/relationships/hyperlink" Target="https://www.youtube.com/watch?v=7IR-RozRcj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676"/>
            <a:ext cx="12192000" cy="669393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8000"/>
              <a:buFont typeface="Calibri"/>
              <a:buNone/>
            </a:pPr>
            <a:r>
              <a:rPr lang="en-US" sz="8000" b="1">
                <a:solidFill>
                  <a:srgbClr val="3333FF"/>
                </a:solidFill>
              </a:rPr>
              <a:t>Whose Shoes?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/>
        </p:nvSpPr>
        <p:spPr>
          <a:xfrm>
            <a:off x="3133725" y="2600325"/>
            <a:ext cx="52292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can I find shoes?</a:t>
            </a:r>
            <a:endParaRPr/>
          </a:p>
        </p:txBody>
      </p:sp>
      <p:cxnSp>
        <p:nvCxnSpPr>
          <p:cNvPr id="143" name="Google Shape;143;p22"/>
          <p:cNvCxnSpPr/>
          <p:nvPr/>
        </p:nvCxnSpPr>
        <p:spPr>
          <a:xfrm>
            <a:off x="5762625" y="3352800"/>
            <a:ext cx="438150" cy="1257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44" name="Google Shape;14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3604" y="4610100"/>
            <a:ext cx="1765299" cy="1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/>
          <p:nvPr/>
        </p:nvSpPr>
        <p:spPr>
          <a:xfrm>
            <a:off x="5433604" y="6043053"/>
            <a:ext cx="12243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Shoe Store.</a:t>
            </a:r>
            <a:endParaRPr/>
          </a:p>
        </p:txBody>
      </p:sp>
      <p:cxnSp>
        <p:nvCxnSpPr>
          <p:cNvPr id="146" name="Google Shape;146;p22"/>
          <p:cNvCxnSpPr/>
          <p:nvPr/>
        </p:nvCxnSpPr>
        <p:spPr>
          <a:xfrm>
            <a:off x="8001000" y="3246656"/>
            <a:ext cx="1028700" cy="136344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47" name="Google Shape;14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30970" y="4280803"/>
            <a:ext cx="2394179" cy="195125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/>
          <p:nvPr/>
        </p:nvSpPr>
        <p:spPr>
          <a:xfrm>
            <a:off x="8658224" y="6317837"/>
            <a:ext cx="20669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closet.</a:t>
            </a:r>
            <a:endParaRPr/>
          </a:p>
        </p:txBody>
      </p:sp>
      <p:cxnSp>
        <p:nvCxnSpPr>
          <p:cNvPr id="149" name="Google Shape;149;p22"/>
          <p:cNvCxnSpPr/>
          <p:nvPr/>
        </p:nvCxnSpPr>
        <p:spPr>
          <a:xfrm rot="10800000" flipH="1">
            <a:off x="8410575" y="2143125"/>
            <a:ext cx="1047750" cy="43407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0" name="Google Shape;150;p22"/>
          <p:cNvSpPr txBox="1"/>
          <p:nvPr/>
        </p:nvSpPr>
        <p:spPr>
          <a:xfrm>
            <a:off x="9309330" y="3170432"/>
            <a:ext cx="15205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 the bed.</a:t>
            </a:r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09330" y="1578080"/>
            <a:ext cx="1892470" cy="14600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22"/>
          <p:cNvCxnSpPr>
            <a:stCxn id="142" idx="0"/>
          </p:cNvCxnSpPr>
          <p:nvPr/>
        </p:nvCxnSpPr>
        <p:spPr>
          <a:xfrm rot="10800000" flipH="1">
            <a:off x="5748338" y="1209825"/>
            <a:ext cx="567900" cy="1390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3" name="Google Shape;153;p22"/>
          <p:cNvCxnSpPr/>
          <p:nvPr/>
        </p:nvCxnSpPr>
        <p:spPr>
          <a:xfrm rot="10800000">
            <a:off x="2209800" y="1790700"/>
            <a:ext cx="1285875" cy="80962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4" name="Google Shape;154;p22"/>
          <p:cNvCxnSpPr/>
          <p:nvPr/>
        </p:nvCxnSpPr>
        <p:spPr>
          <a:xfrm flipH="1">
            <a:off x="2187345" y="3170432"/>
            <a:ext cx="1421517" cy="157301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Those Shoes</a:t>
            </a:r>
            <a:endParaRPr/>
          </a:p>
        </p:txBody>
      </p:sp>
      <p:pic>
        <p:nvPicPr>
          <p:cNvPr id="160" name="Google Shape;160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49275" y="987425"/>
            <a:ext cx="5040025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https://www.youtube.com/watch?v=LjUFJEduguk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398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Calibri"/>
              <a:buNone/>
            </a:pPr>
            <a:r>
              <a:rPr lang="en-US" sz="6600" b="1">
                <a:solidFill>
                  <a:srgbClr val="FF0000"/>
                </a:solidFill>
              </a:rPr>
              <a:t>Advance Words</a:t>
            </a:r>
            <a:endParaRPr/>
          </a:p>
        </p:txBody>
      </p:sp>
      <p:pic>
        <p:nvPicPr>
          <p:cNvPr id="167" name="Google Shape;167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18480" y="1866882"/>
            <a:ext cx="5763920" cy="384811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68" name="Google Shape;168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6600"/>
              <a:t>Velcro </a:t>
            </a:r>
            <a:endParaRPr/>
          </a:p>
        </p:txBody>
      </p:sp>
      <p:pic>
        <p:nvPicPr>
          <p:cNvPr id="174" name="Google Shape;174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51525" y="995363"/>
            <a:ext cx="4873625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A fastener for clothes or other items consisting of two strips of thin plastic sheet; one covered with tiny loops, and the other with tiny flexible hooks which adhere when pressed together and can be separated when pulling apart deliberately.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6600"/>
              <a:t>High-tops</a:t>
            </a:r>
            <a:endParaRPr/>
          </a:p>
        </p:txBody>
      </p:sp>
      <p:pic>
        <p:nvPicPr>
          <p:cNvPr id="181" name="Google Shape;181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54663" y="1185862"/>
            <a:ext cx="5429250" cy="44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Shoes or sneakers that extend over the ankle.</a:t>
            </a:r>
            <a:endParaRPr/>
          </a:p>
        </p:txBody>
      </p:sp>
      <p:pic>
        <p:nvPicPr>
          <p:cNvPr id="183" name="Google Shape;18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181" y="2638424"/>
            <a:ext cx="4762500" cy="3706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6600"/>
              <a:t>Boots</a:t>
            </a:r>
            <a:endParaRPr/>
          </a:p>
        </p:txBody>
      </p:sp>
      <p:pic>
        <p:nvPicPr>
          <p:cNvPr id="189" name="Google Shape;189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63146" y="987425"/>
            <a:ext cx="3412284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A sturdy item of footwear covering the foot, ankle, and sometimes the leg below the knee.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6600"/>
              <a:t>Grip</a:t>
            </a:r>
            <a:endParaRPr/>
          </a:p>
        </p:txBody>
      </p:sp>
      <p:pic>
        <p:nvPicPr>
          <p:cNvPr id="196" name="Google Shape;196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45138" y="1804987"/>
            <a:ext cx="4121150" cy="477678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Take and keep a firm hold of; grasp tightly.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/>
              <a:t>Book Reflections</a:t>
            </a:r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Can shoes make you a fast runner?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Why do you think he needed new boots?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Have you ever been to a shoe store?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Why do you think he was so excited?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What color is your favorite pair of shoes. </a:t>
            </a:r>
            <a:endParaRPr/>
          </a:p>
        </p:txBody>
      </p:sp>
      <p:sp>
        <p:nvSpPr>
          <p:cNvPr id="204" name="Google Shape;204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pic>
        <p:nvPicPr>
          <p:cNvPr id="205" name="Google Shape;20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050" y="2038350"/>
            <a:ext cx="4371975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Parts of the Shoe</a:t>
            </a:r>
            <a:endParaRPr/>
          </a:p>
        </p:txBody>
      </p:sp>
      <p:pic>
        <p:nvPicPr>
          <p:cNvPr id="211" name="Google Shape;211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15737" y="1825625"/>
            <a:ext cx="4960525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0"/>
          <p:cNvSpPr txBox="1"/>
          <p:nvPr/>
        </p:nvSpPr>
        <p:spPr>
          <a:xfrm>
            <a:off x="3615737" y="6176963"/>
            <a:ext cx="49605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CC BY-SA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>
            <a:spLocks noGrp="1"/>
          </p:cNvSpPr>
          <p:nvPr>
            <p:ph type="title"/>
          </p:nvPr>
        </p:nvSpPr>
        <p:spPr>
          <a:xfrm>
            <a:off x="839788" y="457199"/>
            <a:ext cx="3932237" cy="374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6600"/>
              <a:t>Family Activities</a:t>
            </a:r>
            <a:endParaRPr/>
          </a:p>
        </p:txBody>
      </p:sp>
      <p:pic>
        <p:nvPicPr>
          <p:cNvPr id="218" name="Google Shape;218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83188" y="1365230"/>
            <a:ext cx="6172200" cy="411801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Remember last week?</a:t>
            </a:r>
            <a:endParaRPr/>
          </a:p>
        </p:txBody>
      </p:sp>
      <p:pic>
        <p:nvPicPr>
          <p:cNvPr id="91" name="Google Shape;91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80012" y="1370472"/>
            <a:ext cx="6172200" cy="410753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WOW! Last week we learned about the grocery store. Can you tell me who you might see in the grocery store?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Can you tell me some of the things we can buy in the grocery store?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What recipe did you create with mommy?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Calibri"/>
              <a:buNone/>
            </a:pPr>
            <a:r>
              <a:rPr lang="en-US" sz="4860"/>
              <a:t>Shoe Comparisons  </a:t>
            </a:r>
            <a:br>
              <a:rPr lang="en-US" sz="2880"/>
            </a:br>
            <a:endParaRPr sz="2880"/>
          </a:p>
        </p:txBody>
      </p:sp>
      <p:sp>
        <p:nvSpPr>
          <p:cNvPr id="225" name="Google Shape;225;p32"/>
          <p:cNvSpPr txBox="1">
            <a:spLocks noGrp="1"/>
          </p:cNvSpPr>
          <p:nvPr>
            <p:ph type="body" idx="1"/>
          </p:nvPr>
        </p:nvSpPr>
        <p:spPr>
          <a:xfrm>
            <a:off x="5217765" y="1597868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lang="en-US" sz="2240"/>
              <a:t>This fun and easy activity will support learning about measurements and comparing the lengths of items.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lang="en-US" sz="2240"/>
              <a:t>Materials Needed:  ▪ Different sizes of shoes. 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lang="en-US" sz="2240"/>
              <a:t>Step by Step:  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AutoNum type="arabicPeriod"/>
            </a:pPr>
            <a:r>
              <a:rPr lang="en-US" sz="2240"/>
              <a:t>Have the child use the shoe as a measurement tool.  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AutoNum type="arabicPeriod"/>
            </a:pPr>
            <a:r>
              <a:rPr lang="en-US" sz="2240"/>
              <a:t>Say, “Can you find four things in the room that are shorter than your shoe?” 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AutoNum type="arabicPeriod"/>
            </a:pPr>
            <a:r>
              <a:rPr lang="en-US" sz="2240"/>
              <a:t> Use math vocabulary such as measure, compare, length, shorter, and longer to discuss the objects the child finds.  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AutoNum type="arabicPeriod"/>
            </a:pPr>
            <a:r>
              <a:rPr lang="en-US" sz="2240"/>
              <a:t>Next, ask the child to find four objects that are longer than the shoe.  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AutoNum type="arabicPeriod"/>
            </a:pPr>
            <a:r>
              <a:rPr lang="en-US" sz="2240"/>
              <a:t>Enjoy.</a:t>
            </a:r>
            <a:endParaRPr/>
          </a:p>
        </p:txBody>
      </p:sp>
      <p:sp>
        <p:nvSpPr>
          <p:cNvPr id="226" name="Google Shape;226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pic>
        <p:nvPicPr>
          <p:cNvPr id="227" name="Google Shape;22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035" y="2057401"/>
            <a:ext cx="4103340" cy="4414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6600"/>
              <a:t>Shoe Show</a:t>
            </a:r>
            <a:endParaRPr/>
          </a:p>
        </p:txBody>
      </p:sp>
      <p:sp>
        <p:nvSpPr>
          <p:cNvPr id="233" name="Google Shape;233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As a family everyone should put on their favorite shoes.  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Turn down the lights, and turn on a flash light or the light on your phone.  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Play your favorite song, and allow the child to describe the shoes.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Talk about the color.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Talk about the shape.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Talk about what the shoes are made of.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Sample song: “These Boots Are Made for Walkin’” by Jessica Simpson.</a:t>
            </a:r>
            <a:endParaRPr/>
          </a:p>
        </p:txBody>
      </p:sp>
      <p:sp>
        <p:nvSpPr>
          <p:cNvPr id="234" name="Google Shape;234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pic>
        <p:nvPicPr>
          <p:cNvPr id="235" name="Google Shape;23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612" y="2057400"/>
            <a:ext cx="3921655" cy="3811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6600"/>
              <a:t>Table Talk</a:t>
            </a:r>
            <a:endParaRPr/>
          </a:p>
        </p:txBody>
      </p:sp>
      <p:sp>
        <p:nvSpPr>
          <p:cNvPr id="241" name="Google Shape;241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Mom/Dad, how are you doing?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Mom/Dad, do you know what school your child will be attending next school year?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Below is the link for Head Start and Early Head Start applications: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en-US" sz="1300" u="sng">
                <a:solidFill>
                  <a:schemeClr val="hlink"/>
                </a:solidFill>
                <a:hlinkClick r:id="rId3"/>
              </a:rPr>
              <a:t>https://www.childplus.net/apply/en-us/B2855EBC0789C05E2CA908C3D052D221/28E9AAC9CDC89AF31E41FB50DF40D527</a:t>
            </a:r>
            <a:r>
              <a:rPr lang="en-US" sz="1300"/>
              <a:t> </a:t>
            </a:r>
            <a:endParaRPr/>
          </a:p>
          <a:p>
            <a:pPr marL="228600" lvl="0" indent="-146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 sz="1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 sz="1300"/>
          </a:p>
        </p:txBody>
      </p:sp>
      <p:sp>
        <p:nvSpPr>
          <p:cNvPr id="242" name="Google Shape;242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pic>
        <p:nvPicPr>
          <p:cNvPr id="243" name="Google Shape;24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612" y="2057400"/>
            <a:ext cx="3935413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 Resources</a:t>
            </a:r>
            <a:endParaRPr/>
          </a:p>
        </p:txBody>
      </p:sp>
      <p:sp>
        <p:nvSpPr>
          <p:cNvPr id="249" name="Google Shape;249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u="sng">
                <a:solidFill>
                  <a:schemeClr val="hlink"/>
                </a:solidFill>
                <a:hlinkClick r:id="rId3"/>
              </a:rPr>
              <a:t>https://www.youtube.com/watch?v=kBi_RoXKVo0</a:t>
            </a:r>
            <a:r>
              <a:rPr lang="en-US" sz="2960"/>
              <a:t> 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Shoe La-La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u="sng">
                <a:solidFill>
                  <a:schemeClr val="hlink"/>
                </a:solidFill>
                <a:hlinkClick r:id="rId4"/>
              </a:rPr>
              <a:t>https://www.youtube.com/watch?v=7IR-RozRcjE</a:t>
            </a:r>
            <a:r>
              <a:rPr lang="en-US" sz="2960"/>
              <a:t> 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How to tie your shoes</a:t>
            </a:r>
            <a:endParaRPr/>
          </a:p>
          <a:p>
            <a:pPr marL="228600" lvl="0" indent="-40639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u="sng">
                <a:solidFill>
                  <a:schemeClr val="hlink"/>
                </a:solidFill>
                <a:hlinkClick r:id="rId5"/>
              </a:rPr>
              <a:t>https://www.youtube.com/watch?v=WyhgubvRYF4</a:t>
            </a:r>
            <a:r>
              <a:rPr lang="en-US" sz="2960"/>
              <a:t> 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READ ALONG with MICHELLE OBAMA | The Gruffalo | PBS KIDS</a:t>
            </a:r>
            <a:endParaRPr/>
          </a:p>
          <a:p>
            <a:pPr marL="685800" lvl="1" indent="-64134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</p:txBody>
      </p:sp>
      <p:sp>
        <p:nvSpPr>
          <p:cNvPr id="250" name="Google Shape;250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pic>
        <p:nvPicPr>
          <p:cNvPr id="251" name="Google Shape;251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6612" y="2057400"/>
            <a:ext cx="3935413" cy="3811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6600"/>
              <a:t>AdditionalResources</a:t>
            </a:r>
            <a:endParaRPr/>
          </a:p>
        </p:txBody>
      </p:sp>
      <p:sp>
        <p:nvSpPr>
          <p:cNvPr id="257" name="Google Shape;257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4"/>
              <a:buChar char="•"/>
            </a:pPr>
            <a:r>
              <a:rPr lang="en-US" sz="1704"/>
              <a:t>YouTube: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Char char="•"/>
            </a:pPr>
            <a:r>
              <a:rPr lang="en-US" sz="1704" u="sng">
                <a:solidFill>
                  <a:schemeClr val="hlink"/>
                </a:solidFill>
                <a:hlinkClick r:id="rId3"/>
              </a:rPr>
              <a:t>https://www.youtube.com/watch?v=kBi_RoXKVo0</a:t>
            </a:r>
            <a:r>
              <a:rPr lang="en-US" sz="1704"/>
              <a:t> 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4"/>
              <a:buChar char="•"/>
            </a:pPr>
            <a:r>
              <a:rPr lang="en-US" sz="1704"/>
              <a:t>Shoe La-La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5"/>
              <a:buNone/>
            </a:pPr>
            <a:endParaRPr sz="1704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None/>
            </a:pPr>
            <a:r>
              <a:rPr lang="en-US" sz="1704" u="sng">
                <a:solidFill>
                  <a:schemeClr val="hlink"/>
                </a:solidFill>
                <a:hlinkClick r:id="rId4"/>
              </a:rPr>
              <a:t>https://www.youtube.com/watch?v=7IR-RozRcjE</a:t>
            </a:r>
            <a:r>
              <a:rPr lang="en-US" sz="1704"/>
              <a:t> 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4"/>
              <a:buChar char="•"/>
            </a:pPr>
            <a:r>
              <a:rPr lang="en-US" sz="1704"/>
              <a:t>How to tie your shoes</a:t>
            </a:r>
            <a:endParaRPr/>
          </a:p>
          <a:p>
            <a:pPr marL="228600" lvl="0" indent="-12033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5"/>
              <a:buNone/>
            </a:pPr>
            <a:endParaRPr sz="1704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Char char="•"/>
            </a:pPr>
            <a:r>
              <a:rPr lang="en-US" sz="1704" u="sng">
                <a:solidFill>
                  <a:schemeClr val="hlink"/>
                </a:solidFill>
                <a:hlinkClick r:id="rId5"/>
              </a:rPr>
              <a:t>https://www.youtube.com/watch?v=WyhgubvRYF4</a:t>
            </a:r>
            <a:r>
              <a:rPr lang="en-US" sz="1704"/>
              <a:t> 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4"/>
              <a:buChar char="•"/>
            </a:pPr>
            <a:r>
              <a:rPr lang="en-US" sz="1704"/>
              <a:t>READ ALONG with MICHELLE OBAMA | The Gruffalo | PBS KIDS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None/>
            </a:pPr>
            <a:r>
              <a:rPr lang="en-US" sz="1704" u="sng">
                <a:solidFill>
                  <a:schemeClr val="hlink"/>
                </a:solidFill>
                <a:hlinkClick r:id="rId6"/>
              </a:rPr>
              <a:t>https://www.youtube.com/watch?v=LjUFJEduguk</a:t>
            </a:r>
            <a:r>
              <a:rPr lang="en-US" sz="1704"/>
              <a:t>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5"/>
              <a:buNone/>
            </a:pPr>
            <a:endParaRPr sz="1704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None/>
            </a:pPr>
            <a:r>
              <a:rPr lang="en-US" sz="1704"/>
              <a:t>Othandra “OT” Hicks:  Shoe Comparison – Family Activity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None/>
            </a:pPr>
            <a:r>
              <a:rPr lang="en-US" sz="1704"/>
              <a:t>Pee Dee Community Action Partnership:  Application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None/>
            </a:pPr>
            <a:r>
              <a:rPr lang="en-US" sz="1704" u="sng">
                <a:solidFill>
                  <a:schemeClr val="hlink"/>
                </a:solidFill>
                <a:hlinkClick r:id="rId7"/>
              </a:rPr>
              <a:t>https://www.childplus.net/apply/en-us/B2855EBC0789C05E2CA908C3D052D221/28E9AAC9CDC89AF31E41FB50DF40D527</a:t>
            </a:r>
            <a:r>
              <a:rPr lang="en-US" sz="1704"/>
              <a:t>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/>
          </a:p>
        </p:txBody>
      </p:sp>
      <p:sp>
        <p:nvSpPr>
          <p:cNvPr id="258" name="Google Shape;258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pic>
        <p:nvPicPr>
          <p:cNvPr id="259" name="Google Shape;259;p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6612" y="2028502"/>
            <a:ext cx="3935413" cy="3811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Whose Shoes?</a:t>
            </a:r>
            <a:endParaRPr/>
          </a:p>
        </p:txBody>
      </p:sp>
      <p:pic>
        <p:nvPicPr>
          <p:cNvPr id="98" name="Google Shape;98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75288" y="1443037"/>
            <a:ext cx="55880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I am going to show you some shoes. I want you to guess who may wear the shoes.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After we guess who can wear the shoes, let’s describe the shoe. Tell me what the shoe is made of, for example: leather, cloth, satin, plastic, etc…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What occupation someone may have based on the type of shoe that is worn? 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Whose Shoes?</a:t>
            </a:r>
            <a:endParaRPr/>
          </a:p>
        </p:txBody>
      </p:sp>
      <p:pic>
        <p:nvPicPr>
          <p:cNvPr id="105" name="Google Shape;105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20331" y="1825625"/>
            <a:ext cx="4351338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Whose Shoes?</a:t>
            </a:r>
            <a:endParaRPr/>
          </a:p>
        </p:txBody>
      </p:sp>
      <p:pic>
        <p:nvPicPr>
          <p:cNvPr id="111" name="Google Shape;111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48362" y="2060574"/>
            <a:ext cx="5857875" cy="451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5363" y="1914126"/>
            <a:ext cx="3917058" cy="4804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Whose Shoe?</a:t>
            </a:r>
            <a:endParaRPr/>
          </a:p>
        </p:txBody>
      </p:sp>
      <p:pic>
        <p:nvPicPr>
          <p:cNvPr id="118" name="Google Shape;118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34089" y="1825625"/>
            <a:ext cx="6523821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Whose Shoes?</a:t>
            </a:r>
            <a:endParaRPr/>
          </a:p>
        </p:txBody>
      </p:sp>
      <p:pic>
        <p:nvPicPr>
          <p:cNvPr id="124" name="Google Shape;124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81275" y="2182019"/>
            <a:ext cx="7029450" cy="36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Whose Shoes?</a:t>
            </a:r>
            <a:endParaRPr/>
          </a:p>
        </p:txBody>
      </p:sp>
      <p:pic>
        <p:nvPicPr>
          <p:cNvPr id="130" name="Google Shape;130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690687"/>
            <a:ext cx="5846132" cy="4986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2087" y="1762125"/>
            <a:ext cx="3819525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Whose Shoes?</a:t>
            </a:r>
            <a:endParaRPr/>
          </a:p>
        </p:txBody>
      </p:sp>
      <p:pic>
        <p:nvPicPr>
          <p:cNvPr id="137" name="Google Shape;137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81986" y="1825625"/>
            <a:ext cx="7028028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</Words>
  <Application>Microsoft Office PowerPoint</Application>
  <PresentationFormat>Widescreen</PresentationFormat>
  <Paragraphs>89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Whose Shoes?</vt:lpstr>
      <vt:lpstr>Remember last week?</vt:lpstr>
      <vt:lpstr>Whose Shoes?</vt:lpstr>
      <vt:lpstr>Whose Shoes?</vt:lpstr>
      <vt:lpstr>Whose Shoes?</vt:lpstr>
      <vt:lpstr>Whose Shoe?</vt:lpstr>
      <vt:lpstr>Whose Shoes?</vt:lpstr>
      <vt:lpstr>Whose Shoes?</vt:lpstr>
      <vt:lpstr>Whose Shoes?</vt:lpstr>
      <vt:lpstr>PowerPoint Presentation</vt:lpstr>
      <vt:lpstr>Those Shoes</vt:lpstr>
      <vt:lpstr>Advance Words</vt:lpstr>
      <vt:lpstr>Velcro </vt:lpstr>
      <vt:lpstr>High-tops</vt:lpstr>
      <vt:lpstr>Boots</vt:lpstr>
      <vt:lpstr>Grip</vt:lpstr>
      <vt:lpstr>Book Reflections</vt:lpstr>
      <vt:lpstr>Parts of the Shoe</vt:lpstr>
      <vt:lpstr>Family Activities</vt:lpstr>
      <vt:lpstr>Shoe Comparisons   </vt:lpstr>
      <vt:lpstr>Shoe Show</vt:lpstr>
      <vt:lpstr>Table Talk</vt:lpstr>
      <vt:lpstr> Resources</vt:lpstr>
      <vt:lpstr>AdditionalResources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Whose Shoes?</dc:title>
  <dc:creator>Jennifer</dc:creator>
  <cp:lastModifiedBy>Jennifer Reed</cp:lastModifiedBy>
  <cp:revision>1</cp:revision>
  <dcterms:modified xsi:type="dcterms:W3CDTF">2020-04-21T14:02:54Z</dcterms:modified>
</cp:coreProperties>
</file>